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39"/>
  </p:notesMasterIdLst>
  <p:sldIdLst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22" r:id="rId12"/>
    <p:sldId id="321" r:id="rId13"/>
    <p:sldId id="324" r:id="rId14"/>
    <p:sldId id="325" r:id="rId15"/>
    <p:sldId id="282" r:id="rId16"/>
    <p:sldId id="283" r:id="rId17"/>
    <p:sldId id="323" r:id="rId18"/>
    <p:sldId id="299" r:id="rId19"/>
    <p:sldId id="300" r:id="rId20"/>
    <p:sldId id="301" r:id="rId21"/>
    <p:sldId id="302" r:id="rId22"/>
    <p:sldId id="303" r:id="rId23"/>
    <p:sldId id="326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27" r:id="rId37"/>
    <p:sldId id="328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04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8E505-F595-4984-918E-DD44E14FC25D}">
  <a:tblStyle styleId="{93D8E505-F595-4984-918E-DD44E14FC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21"/>
    <p:restoredTop sz="95638"/>
  </p:normalViewPr>
  <p:slideViewPr>
    <p:cSldViewPr snapToGrid="0">
      <p:cViewPr varScale="1">
        <p:scale>
          <a:sx n="127" d="100"/>
          <a:sy n="127" d="100"/>
        </p:scale>
        <p:origin x="1560" y="192"/>
      </p:cViewPr>
      <p:guideLst>
        <p:guide orient="horz" pos="2160"/>
        <p:guide pos="2880"/>
        <p:guide orient="horz" pos="20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32e6215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32e6215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e69572b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9e69572b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e69572b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e69572b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e69572b3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e69572b3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e69572b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e69572b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e69572b3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e69572b3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fdab03a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fdab03a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9fdab03ab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9fdab03ab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fdab03a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fdab03a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fdab03ab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fdab03ab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fdab03ab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9fdab03ab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e69572b3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9e69572b3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e69572b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e69572b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9e69572b3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9e69572b3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the animation is to make Elaine laugh at my horrific open tab addiction......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e69572b3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e69572b3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7B0F790-9907-344A-B64F-B04E1491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7DCAD88-AA5F-D357-DEC7-55360ED44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6527C1A4-0745-2CA4-CF8B-AEACA2A22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75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e69572b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e69572b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e69572b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e69572b3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e69572b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e69572b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e69572b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e69572b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e69572b3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e69572b3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e69572b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e69572b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github.com/en/desktop/installing-and-authenticating-to-github-desktop/installing-github-deskt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Use Version Control</a:t>
            </a:r>
            <a:endParaRPr/>
          </a:p>
        </p:txBody>
      </p:sp>
      <p:sp>
        <p:nvSpPr>
          <p:cNvPr id="474" name="Google Shape;474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dirty="0" err="1"/>
              <a:t>Github</a:t>
            </a:r>
            <a:r>
              <a:rPr lang="en-GB" dirty="0"/>
              <a:t> repositories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GB" dirty="0"/>
              <a:t>Everyone working from the same set of files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GB" dirty="0"/>
              <a:t>No emails with big files attached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GB" dirty="0"/>
              <a:t>If you use a common system, workflows are much easier to navigate!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GB" dirty="0"/>
              <a:t>You can have private &amp; public repos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GB" dirty="0" err="1"/>
              <a:t>Github</a:t>
            </a:r>
            <a:r>
              <a:rPr lang="en-GB" dirty="0"/>
              <a:t> is GDPR compliant!</a:t>
            </a: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85ED-CB32-3760-3382-F84828B1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07720-7C60-E0EA-4D08-A389FE264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864448-CB70-4788-FE09-B2905159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3" y="1356528"/>
            <a:ext cx="8707193" cy="492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2B31-4B57-7E00-10C6-4EA3DCE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saved code and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7B233-4766-4349-CF48-A43E5D1E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98178C-FC0B-4885-2E10-A9D60559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825625"/>
            <a:ext cx="7772400" cy="39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4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A3BA-3E5D-19FD-AFF1-7B9E09F1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Updated via 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0E11A-05E4-4A1C-70CA-1B4183D11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1F1E1E-61DF-787C-A6CC-BB77C2BD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1660"/>
            <a:ext cx="7772400" cy="47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3" descr="Screen Shot 2019-11-21 at 14.16.0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7195" y="876759"/>
            <a:ext cx="9180428" cy="186651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-117589" y="121781"/>
            <a:ext cx="914840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GB" sz="3200" dirty="0"/>
              <a:t>Note there is a system to help work effectively:</a:t>
            </a:r>
            <a:endParaRPr sz="3200" dirty="0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509763" y="2743263"/>
            <a:ext cx="8573700" cy="19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Keep raw data in </a:t>
            </a:r>
            <a:r>
              <a:rPr lang="en-GB" sz="2400" i="1"/>
              <a:t>data</a:t>
            </a:r>
            <a:r>
              <a:rPr lang="en-GB" sz="2400"/>
              <a:t> folder. </a:t>
            </a:r>
            <a:r>
              <a:rPr lang="en-GB" sz="2400">
                <a:solidFill>
                  <a:srgbClr val="FF0000"/>
                </a:solidFill>
              </a:rPr>
              <a:t>Do not edit!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/>
              <a:t>Archive older data (&amp; code) just in case</a:t>
            </a:r>
            <a:endParaRPr sz="240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Also note some basic good practice (project management)</a:t>
            </a:r>
            <a:endParaRPr dirty="0"/>
          </a:p>
        </p:txBody>
      </p:sp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GB" sz="2400" dirty="0"/>
              <a:t>Provide a README!</a:t>
            </a:r>
            <a:endParaRPr sz="2400"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GB" sz="2400" dirty="0"/>
              <a:t>Use a clear folder structure</a:t>
            </a:r>
            <a:endParaRPr sz="2400"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GB" sz="2400" dirty="0"/>
              <a:t>Create an </a:t>
            </a:r>
            <a:r>
              <a:rPr lang="en-GB" sz="2400" dirty="0" err="1"/>
              <a:t>Rproj</a:t>
            </a:r>
            <a:endParaRPr sz="2400"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GB" sz="2400" dirty="0"/>
              <a:t>Save outputs e.g. </a:t>
            </a:r>
            <a:r>
              <a:rPr lang="en-GB" sz="2400" dirty="0" err="1"/>
              <a:t>saveRDS</a:t>
            </a:r>
            <a:endParaRPr sz="2400"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 b="1" dirty="0"/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GB" sz="2400" b="1" dirty="0"/>
              <a:t>Use informative file &amp; folder names</a:t>
            </a:r>
            <a:endParaRPr sz="2400" b="1" dirty="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 b="1" dirty="0"/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GB" sz="2400" b="1" dirty="0"/>
              <a:t>Separate raw data from processed data</a:t>
            </a:r>
            <a:endParaRPr sz="2400" b="1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DDC-3BEB-8CD9-99C6-BEE78C96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5820-6CB2-D8F4-1E64-3F4818E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you run the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1E5D6-03CE-CA80-0A11-1443B799F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saved and where?</a:t>
            </a:r>
          </a:p>
          <a:p>
            <a:r>
              <a:rPr lang="en-US" dirty="0"/>
              <a:t>What needs fixing?</a:t>
            </a:r>
          </a:p>
          <a:p>
            <a:r>
              <a:rPr lang="en-US" dirty="0"/>
              <a:t>Can you fix these things and check with your remote colleague whether the fixes are correct via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026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06500"/>
            <a:ext cx="8839199" cy="50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0"/>
          <p:cNvSpPr txBox="1"/>
          <p:nvPr/>
        </p:nvSpPr>
        <p:spPr>
          <a:xfrm>
            <a:off x="1914175" y="111100"/>
            <a:ext cx="51642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some R code and data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190550"/>
            <a:ext cx="8839199" cy="51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1"/>
          <p:cNvSpPr txBox="1"/>
          <p:nvPr/>
        </p:nvSpPr>
        <p:spPr>
          <a:xfrm>
            <a:off x="1914175" y="111100"/>
            <a:ext cx="51642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some R code and data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81"/>
          <p:cNvSpPr/>
          <p:nvPr/>
        </p:nvSpPr>
        <p:spPr>
          <a:xfrm>
            <a:off x="152400" y="1801825"/>
            <a:ext cx="2990700" cy="79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1"/>
          <p:cNvSpPr/>
          <p:nvPr/>
        </p:nvSpPr>
        <p:spPr>
          <a:xfrm>
            <a:off x="152400" y="5073675"/>
            <a:ext cx="2990700" cy="122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172500"/>
            <a:ext cx="8839199" cy="50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2"/>
          <p:cNvSpPr txBox="1"/>
          <p:nvPr/>
        </p:nvSpPr>
        <p:spPr>
          <a:xfrm>
            <a:off x="1817775" y="111100"/>
            <a:ext cx="53571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the changes locally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52400" y="5073675"/>
            <a:ext cx="2990700" cy="122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11025"/>
            <a:ext cx="8839199" cy="50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 txBox="1"/>
          <p:nvPr/>
        </p:nvSpPr>
        <p:spPr>
          <a:xfrm>
            <a:off x="1817775" y="111100"/>
            <a:ext cx="53571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3"/>
          <p:cNvSpPr/>
          <p:nvPr/>
        </p:nvSpPr>
        <p:spPr>
          <a:xfrm>
            <a:off x="4469950" y="1318125"/>
            <a:ext cx="1408200" cy="35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>
            <a:spLocks noGrp="1"/>
          </p:cNvSpPr>
          <p:nvPr>
            <p:ph type="body" idx="1"/>
          </p:nvPr>
        </p:nvSpPr>
        <p:spPr>
          <a:xfrm>
            <a:off x="628650" y="1449835"/>
            <a:ext cx="8284582" cy="404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 b="1" dirty="0"/>
              <a:t>Make sure your </a:t>
            </a:r>
            <a:r>
              <a:rPr lang="en-GB" sz="2400" b="1" dirty="0" err="1"/>
              <a:t>Rstudio</a:t>
            </a:r>
            <a:r>
              <a:rPr lang="en-GB" sz="2400" b="1" dirty="0"/>
              <a:t> is linked with R and both are up-to-date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GB" sz="2400" b="1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 b="1" dirty="0"/>
              <a:t>Create a GitHub account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https://docs.github.com</a:t>
            </a:r>
            <a:endParaRPr sz="2400" b="1" dirty="0"/>
          </a:p>
          <a:p>
            <a:pPr marL="1714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dirty="0"/>
              <a:t>Install GitHub Desktop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>
                <a:hlinkClick r:id="rId4"/>
              </a:rPr>
              <a:t>https://docs.github.com/en/desktop/installing-and-authenticating-to-github-desktop/installing-github-desktop</a:t>
            </a:r>
            <a:endParaRPr lang="en-GB" sz="24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GB" sz="2400" b="1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Link GitHub Desktop to your </a:t>
            </a:r>
            <a:r>
              <a:rPr lang="en-GB" sz="2400" dirty="0" err="1"/>
              <a:t>Github</a:t>
            </a:r>
            <a:r>
              <a:rPr lang="en-GB" sz="2400" dirty="0"/>
              <a:t> Account</a:t>
            </a:r>
            <a:endParaRPr sz="2400" dirty="0"/>
          </a:p>
        </p:txBody>
      </p:sp>
      <p:sp>
        <p:nvSpPr>
          <p:cNvPr id="480" name="Google Shape;480;p73"/>
          <p:cNvSpPr txBox="1"/>
          <p:nvPr/>
        </p:nvSpPr>
        <p:spPr>
          <a:xfrm>
            <a:off x="1748925" y="302950"/>
            <a:ext cx="59628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 with  GitHub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24650"/>
            <a:ext cx="8839199" cy="50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1817775" y="111100"/>
            <a:ext cx="53571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4"/>
          <p:cNvSpPr/>
          <p:nvPr/>
        </p:nvSpPr>
        <p:spPr>
          <a:xfrm>
            <a:off x="979700" y="4264075"/>
            <a:ext cx="5225100" cy="45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8FF1-6569-E8F6-3751-D7F7778B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B0B0-5355-85B1-BBDB-E38B47B4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you make your own repo &amp; share with your remote collaborators?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EC10-A561-083A-4483-AF7FD3AC5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your own repo adapted from the demo</a:t>
            </a:r>
          </a:p>
          <a:p>
            <a:r>
              <a:rPr lang="en-US" dirty="0"/>
              <a:t>Invite collaborators</a:t>
            </a:r>
          </a:p>
          <a:p>
            <a:r>
              <a:rPr lang="en-US" dirty="0"/>
              <a:t>Work out your own (local) venue preferences</a:t>
            </a:r>
          </a:p>
          <a:p>
            <a:r>
              <a:rPr lang="en-US" dirty="0"/>
              <a:t>Use </a:t>
            </a:r>
            <a:r>
              <a:rPr lang="en-US" dirty="0" err="1"/>
              <a:t>Github</a:t>
            </a:r>
            <a:r>
              <a:rPr lang="en-US" dirty="0"/>
              <a:t> issues to request changes from your collaborators</a:t>
            </a:r>
          </a:p>
          <a:p>
            <a:r>
              <a:rPr lang="en-US" dirty="0"/>
              <a:t>Share the revised update repo with another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119075"/>
            <a:ext cx="8839199" cy="482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6"/>
          <p:cNvSpPr txBox="1"/>
          <p:nvPr/>
        </p:nvSpPr>
        <p:spPr>
          <a:xfrm>
            <a:off x="78375" y="56025"/>
            <a:ext cx="8987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accepted invite &amp; cloned repo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8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00" y="949225"/>
            <a:ext cx="7789826" cy="51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6"/>
          <p:cNvSpPr/>
          <p:nvPr/>
        </p:nvSpPr>
        <p:spPr>
          <a:xfrm>
            <a:off x="489850" y="1452325"/>
            <a:ext cx="1360800" cy="106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04225"/>
            <a:ext cx="8839199" cy="51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7"/>
          <p:cNvSpPr txBox="1"/>
          <p:nvPr/>
        </p:nvSpPr>
        <p:spPr>
          <a:xfrm>
            <a:off x="3174150" y="56025"/>
            <a:ext cx="27957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issues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7"/>
          <p:cNvSpPr/>
          <p:nvPr/>
        </p:nvSpPr>
        <p:spPr>
          <a:xfrm>
            <a:off x="7449900" y="3241675"/>
            <a:ext cx="802800" cy="45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17850"/>
            <a:ext cx="8839200" cy="509587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8"/>
          <p:cNvSpPr txBox="1"/>
          <p:nvPr/>
        </p:nvSpPr>
        <p:spPr>
          <a:xfrm>
            <a:off x="2834700" y="77675"/>
            <a:ext cx="347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0" name="Google Shape;600;p8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00" y="1211025"/>
            <a:ext cx="8837999" cy="51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9"/>
          <p:cNvSpPr txBox="1"/>
          <p:nvPr/>
        </p:nvSpPr>
        <p:spPr>
          <a:xfrm>
            <a:off x="1790850" y="66850"/>
            <a:ext cx="55623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Assigning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9"/>
          <p:cNvSpPr/>
          <p:nvPr/>
        </p:nvSpPr>
        <p:spPr>
          <a:xfrm>
            <a:off x="6293300" y="2673800"/>
            <a:ext cx="1898100" cy="140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9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00" y="1211025"/>
            <a:ext cx="8837999" cy="5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0"/>
          <p:cNvSpPr txBox="1"/>
          <p:nvPr/>
        </p:nvSpPr>
        <p:spPr>
          <a:xfrm>
            <a:off x="1790850" y="66850"/>
            <a:ext cx="55623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Labels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90"/>
          <p:cNvSpPr/>
          <p:nvPr/>
        </p:nvSpPr>
        <p:spPr>
          <a:xfrm>
            <a:off x="6279700" y="3333725"/>
            <a:ext cx="1898100" cy="2973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6" name="Google Shape;616;p9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00" y="1204225"/>
            <a:ext cx="8837999" cy="51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1"/>
          <p:cNvSpPr txBox="1"/>
          <p:nvPr/>
        </p:nvSpPr>
        <p:spPr>
          <a:xfrm>
            <a:off x="2834700" y="77675"/>
            <a:ext cx="347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73"/>
          <a:stretch/>
        </p:blipFill>
        <p:spPr>
          <a:xfrm>
            <a:off x="972075" y="677800"/>
            <a:ext cx="7200000" cy="60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2"/>
          <p:cNvSpPr txBox="1"/>
          <p:nvPr/>
        </p:nvSpPr>
        <p:spPr>
          <a:xfrm>
            <a:off x="78375" y="56025"/>
            <a:ext cx="8987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receives issue notification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37050"/>
            <a:ext cx="8839201" cy="4958092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3"/>
          <p:cNvSpPr txBox="1"/>
          <p:nvPr/>
        </p:nvSpPr>
        <p:spPr>
          <a:xfrm>
            <a:off x="78375" y="56025"/>
            <a:ext cx="8987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00" y="1510950"/>
            <a:ext cx="8839199" cy="467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01450"/>
            <a:ext cx="8839199" cy="51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4"/>
          <p:cNvSpPr txBox="1"/>
          <p:nvPr/>
        </p:nvSpPr>
        <p:spPr>
          <a:xfrm>
            <a:off x="2561425" y="124875"/>
            <a:ext cx="4241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6613375" y="1894175"/>
            <a:ext cx="1396200" cy="190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525" y="1285875"/>
            <a:ext cx="7332651" cy="54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4"/>
          <p:cNvSpPr txBox="1"/>
          <p:nvPr/>
        </p:nvSpPr>
        <p:spPr>
          <a:xfrm>
            <a:off x="78375" y="56025"/>
            <a:ext cx="8987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9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5" y="909817"/>
            <a:ext cx="9144001" cy="58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5"/>
          <p:cNvSpPr txBox="1"/>
          <p:nvPr/>
        </p:nvSpPr>
        <p:spPr>
          <a:xfrm>
            <a:off x="78375" y="56025"/>
            <a:ext cx="8987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changes now on the repo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883900"/>
            <a:ext cx="8839202" cy="451377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6"/>
          <p:cNvSpPr txBox="1"/>
          <p:nvPr/>
        </p:nvSpPr>
        <p:spPr>
          <a:xfrm>
            <a:off x="78375" y="56025"/>
            <a:ext cx="8987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closes the issue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/>
        </p:nvSpPr>
        <p:spPr>
          <a:xfrm>
            <a:off x="78375" y="56025"/>
            <a:ext cx="8987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code correction from GitHub to local repo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9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72275"/>
            <a:ext cx="8689951" cy="50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71E1D3C6-0337-0B4F-348E-F63F4B6E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B6ED7AD1-46E9-7C8D-2044-24627C77D88F}"/>
              </a:ext>
            </a:extLst>
          </p:cNvPr>
          <p:cNvSpPr txBox="1"/>
          <p:nvPr/>
        </p:nvSpPr>
        <p:spPr>
          <a:xfrm>
            <a:off x="138455" y="97929"/>
            <a:ext cx="8987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FD584A-F444-CC37-86D0-8AAC92980FA6}"/>
              </a:ext>
            </a:extLst>
          </p:cNvPr>
          <p:cNvSpPr/>
          <p:nvPr/>
        </p:nvSpPr>
        <p:spPr>
          <a:xfrm>
            <a:off x="457200" y="958850"/>
            <a:ext cx="7772400" cy="4665838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ED09BD1D-F6EB-547F-20AC-FFF31A893FCF}"/>
              </a:ext>
            </a:extLst>
          </p:cNvPr>
          <p:cNvGrpSpPr/>
          <p:nvPr/>
        </p:nvGrpSpPr>
        <p:grpSpPr>
          <a:xfrm>
            <a:off x="931749" y="1048840"/>
            <a:ext cx="6419906" cy="5608995"/>
            <a:chOff x="797482" y="1024579"/>
            <a:chExt cx="6419906" cy="56089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9DBD075-AF0C-79A3-0F42-A5DD3906233B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A56768-DDAD-74AC-0C30-39F2F136151B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045F487-101C-D0A6-66DD-929F4BC7E88D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618C3A-309D-07EF-02CD-CB8ACE7E722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8BE078-4C36-74B8-7168-90368C30CD5C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205DEDA-9EA9-7E96-35A7-13B01D401AAF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510B1-CF05-70EF-FA07-FB8C8AE57A39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18A4BFB-B33E-CB4B-5570-6E7A65555F6E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07626E4-8FC0-E26C-7A87-591A4DD2FF3B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5B8737-576E-D1CE-EDBB-9D0D659A9E04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47F690-39BB-2035-060E-C64294272B38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72A550-BF95-6FAA-FAC3-1BDAA2ADE756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48EE1-3F38-8081-6560-D0DF5F226628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E875FBB-CE35-26E3-20E4-4E9FEE50EB60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7C0F9FA-409E-27CE-8604-3AFEFD900F54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0A4E88-DF08-6E50-CFAA-1F30C89960AB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44C35F-C13B-43DC-CF7D-EFA27AEF8D3B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73D933E-1391-1306-AD09-ABFBF41D36AA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D07ABEA-803C-FC41-6801-F23CA91D967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90B8CE-FC12-5DAA-E01D-F1DEB9BFBFE5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02A6DE-A145-B245-79E3-858261543ABF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370C4C8-3B4B-96FC-0124-9D2F1E28D637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746893-EFC4-BDC5-B595-2AD47EBC6C9E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C68C12A-291B-9ED1-BB74-C210CF74BB4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23B16D2-35AC-3CB1-1670-02C6AF1FEBFC}"/>
                </a:ext>
              </a:extLst>
            </p:cNvPr>
            <p:cNvSpPr/>
            <p:nvPr/>
          </p:nvSpPr>
          <p:spPr>
            <a:xfrm>
              <a:off x="2726488" y="5994271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4ED301-352A-E713-1101-B197CB2228C8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7480DB82-85E2-3505-857E-C296024A7D0D}"/>
              </a:ext>
            </a:extLst>
          </p:cNvPr>
          <p:cNvGrpSpPr/>
          <p:nvPr/>
        </p:nvGrpSpPr>
        <p:grpSpPr>
          <a:xfrm>
            <a:off x="463895" y="1112477"/>
            <a:ext cx="7734921" cy="5325400"/>
            <a:chOff x="463895" y="1112477"/>
            <a:chExt cx="7734921" cy="53254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A4201-15FC-8DB9-8BCB-56E485A72C81}"/>
                </a:ext>
              </a:extLst>
            </p:cNvPr>
            <p:cNvSpPr txBox="1"/>
            <p:nvPr/>
          </p:nvSpPr>
          <p:spPr>
            <a:xfrm>
              <a:off x="586937" y="4948420"/>
              <a:ext cx="242852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28DE7B-F568-F53D-FF4E-A0F69C8F9FFC}"/>
                </a:ext>
              </a:extLst>
            </p:cNvPr>
            <p:cNvSpPr txBox="1"/>
            <p:nvPr/>
          </p:nvSpPr>
          <p:spPr>
            <a:xfrm>
              <a:off x="586937" y="3669812"/>
              <a:ext cx="242852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048B1-6A7E-424A-EFDE-887E8A3FEEC2}"/>
                </a:ext>
              </a:extLst>
            </p:cNvPr>
            <p:cNvSpPr txBox="1"/>
            <p:nvPr/>
          </p:nvSpPr>
          <p:spPr>
            <a:xfrm>
              <a:off x="586937" y="2391205"/>
              <a:ext cx="242852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306D1-5B95-C8E6-6E59-48B07237FD1D}"/>
                </a:ext>
              </a:extLst>
            </p:cNvPr>
            <p:cNvSpPr txBox="1"/>
            <p:nvPr/>
          </p:nvSpPr>
          <p:spPr>
            <a:xfrm>
              <a:off x="586937" y="1112477"/>
              <a:ext cx="242852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5689B-800F-3C94-2C42-4C7B7F09C0BC}"/>
                </a:ext>
              </a:extLst>
            </p:cNvPr>
            <p:cNvSpPr txBox="1"/>
            <p:nvPr/>
          </p:nvSpPr>
          <p:spPr>
            <a:xfrm>
              <a:off x="947250" y="5237126"/>
              <a:ext cx="770607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1E6B-574F-3CB0-4CD6-BCD4F52F1840}"/>
                </a:ext>
              </a:extLst>
            </p:cNvPr>
            <p:cNvSpPr txBox="1"/>
            <p:nvPr/>
          </p:nvSpPr>
          <p:spPr>
            <a:xfrm>
              <a:off x="1700861" y="5237126"/>
              <a:ext cx="1058474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4BB05-06FB-9B45-72AC-9B09D872521D}"/>
                </a:ext>
              </a:extLst>
            </p:cNvPr>
            <p:cNvSpPr txBox="1"/>
            <p:nvPr/>
          </p:nvSpPr>
          <p:spPr>
            <a:xfrm>
              <a:off x="2856406" y="5237126"/>
              <a:ext cx="518724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1ED791-DCBD-B898-A8A0-FDD2D409860A}"/>
                </a:ext>
              </a:extLst>
            </p:cNvPr>
            <p:cNvSpPr txBox="1"/>
            <p:nvPr/>
          </p:nvSpPr>
          <p:spPr>
            <a:xfrm>
              <a:off x="3736078" y="5237126"/>
              <a:ext cx="542713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150E43-9CCF-F80A-BD5F-F322FF459CD0}"/>
                </a:ext>
              </a:extLst>
            </p:cNvPr>
            <p:cNvSpPr txBox="1"/>
            <p:nvPr/>
          </p:nvSpPr>
          <p:spPr>
            <a:xfrm>
              <a:off x="4621748" y="5237126"/>
              <a:ext cx="554707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E8C90E-2199-7B34-DFC8-6EE5B59CEAC3}"/>
                </a:ext>
              </a:extLst>
            </p:cNvPr>
            <p:cNvSpPr txBox="1"/>
            <p:nvPr/>
          </p:nvSpPr>
          <p:spPr>
            <a:xfrm>
              <a:off x="5375479" y="5237126"/>
              <a:ext cx="830580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DAC528-ED05-010C-B698-94154DAF53A2}"/>
                </a:ext>
              </a:extLst>
            </p:cNvPr>
            <p:cNvSpPr txBox="1"/>
            <p:nvPr/>
          </p:nvSpPr>
          <p:spPr>
            <a:xfrm>
              <a:off x="6297132" y="5237126"/>
              <a:ext cx="770607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4A8058-A861-82C0-9533-C3A6ECF4B5AA}"/>
                </a:ext>
              </a:extLst>
            </p:cNvPr>
            <p:cNvSpPr txBox="1"/>
            <p:nvPr/>
          </p:nvSpPr>
          <p:spPr>
            <a:xfrm>
              <a:off x="3736078" y="5376141"/>
              <a:ext cx="542713" cy="223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68F4D-6EF1-B4FA-24A5-E954983911F1}"/>
                </a:ext>
              </a:extLst>
            </p:cNvPr>
            <p:cNvSpPr txBox="1"/>
            <p:nvPr/>
          </p:nvSpPr>
          <p:spPr>
            <a:xfrm rot="-5400000">
              <a:off x="448161" y="3022592"/>
              <a:ext cx="254846" cy="223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0E8A4F-09E8-3BA9-F730-29729F3609AC}"/>
                </a:ext>
              </a:extLst>
            </p:cNvPr>
            <p:cNvSpPr txBox="1"/>
            <p:nvPr/>
          </p:nvSpPr>
          <p:spPr>
            <a:xfrm>
              <a:off x="7323137" y="2684229"/>
              <a:ext cx="746618" cy="223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9085FFF-1B13-5E47-2F63-1D54ADD3215D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624B7E-596F-AD91-A344-7703DB36CABD}"/>
                </a:ext>
              </a:extLst>
            </p:cNvPr>
            <p:cNvSpPr/>
            <p:nvPr/>
          </p:nvSpPr>
          <p:spPr>
            <a:xfrm>
              <a:off x="2913542" y="606176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ACDD53C-F0E4-AB79-3257-EEE2223E6024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A7ACAA-DF2E-70A7-D577-F0C5991E94A6}"/>
                </a:ext>
              </a:extLst>
            </p:cNvPr>
            <p:cNvSpPr txBox="1"/>
            <p:nvPr/>
          </p:nvSpPr>
          <p:spPr>
            <a:xfrm>
              <a:off x="7596131" y="2918000"/>
              <a:ext cx="602685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Glasgow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CFA063-C3CE-E6A4-0A24-F7EC51F84443}"/>
                </a:ext>
              </a:extLst>
            </p:cNvPr>
            <p:cNvSpPr txBox="1"/>
            <p:nvPr/>
          </p:nvSpPr>
          <p:spPr>
            <a:xfrm>
              <a:off x="3103773" y="6238488"/>
              <a:ext cx="542713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 err="1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Glasgw</a:t>
              </a:r>
              <a:endParaRPr lang="en-US" sz="675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EA30ED-5E0F-3ACD-1900-9F458D822AE8}"/>
                </a:ext>
              </a:extLst>
            </p:cNvPr>
            <p:cNvSpPr txBox="1"/>
            <p:nvPr/>
          </p:nvSpPr>
          <p:spPr>
            <a:xfrm>
              <a:off x="7596131" y="3332529"/>
              <a:ext cx="518724" cy="199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Ifakara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78A6345-4621-CE2C-0571-6BE2CBB3B565}"/>
              </a:ext>
            </a:extLst>
          </p:cNvPr>
          <p:cNvSpPr txBox="1"/>
          <p:nvPr/>
        </p:nvSpPr>
        <p:spPr>
          <a:xfrm>
            <a:off x="3037902" y="4068389"/>
            <a:ext cx="4828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75" spc="0" baseline="0" dirty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ARGH?</a:t>
            </a:r>
          </a:p>
        </p:txBody>
      </p:sp>
    </p:spTree>
    <p:extLst>
      <p:ext uri="{BB962C8B-B14F-4D97-AF65-F5344CB8AC3E}">
        <p14:creationId xmlns:p14="http://schemas.microsoft.com/office/powerpoint/2010/main" val="3368412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E5A9ADC-E23A-8CE1-B5D4-83B88DC2B992}"/>
              </a:ext>
            </a:extLst>
          </p:cNvPr>
          <p:cNvSpPr/>
          <p:nvPr/>
        </p:nvSpPr>
        <p:spPr>
          <a:xfrm>
            <a:off x="1702986" y="651960"/>
            <a:ext cx="5953858" cy="5554079"/>
          </a:xfrm>
          <a:custGeom>
            <a:avLst/>
            <a:gdLst>
              <a:gd name="connsiteX0" fmla="*/ 0 w 5953858"/>
              <a:gd name="connsiteY0" fmla="*/ 0 h 5554079"/>
              <a:gd name="connsiteX1" fmla="*/ 5953858 w 5953858"/>
              <a:gd name="connsiteY1" fmla="*/ 0 h 5554079"/>
              <a:gd name="connsiteX2" fmla="*/ 5953858 w 5953858"/>
              <a:gd name="connsiteY2" fmla="*/ 5554079 h 5554079"/>
              <a:gd name="connsiteX3" fmla="*/ 0 w 5953858"/>
              <a:gd name="connsiteY3" fmla="*/ 5554079 h 555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858" h="5554079">
                <a:moveTo>
                  <a:pt x="0" y="0"/>
                </a:moveTo>
                <a:lnTo>
                  <a:pt x="5953858" y="0"/>
                </a:lnTo>
                <a:lnTo>
                  <a:pt x="5953858" y="5554079"/>
                </a:lnTo>
                <a:lnTo>
                  <a:pt x="0" y="5554079"/>
                </a:lnTo>
                <a:close/>
              </a:path>
            </a:pathLst>
          </a:custGeom>
          <a:noFill/>
          <a:ln w="14242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73989374-E7C0-2581-901D-94C03E2D5D82}"/>
              </a:ext>
            </a:extLst>
          </p:cNvPr>
          <p:cNvGrpSpPr/>
          <p:nvPr/>
        </p:nvGrpSpPr>
        <p:grpSpPr>
          <a:xfrm>
            <a:off x="2107079" y="730202"/>
            <a:ext cx="4347740" cy="5022800"/>
            <a:chOff x="2107079" y="730202"/>
            <a:chExt cx="4347740" cy="502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D1E4A25-9AAE-5872-EA06-EFED4B0E1CB3}"/>
                </a:ext>
              </a:extLst>
            </p:cNvPr>
            <p:cNvSpPr/>
            <p:nvPr/>
          </p:nvSpPr>
          <p:spPr>
            <a:xfrm>
              <a:off x="2107079" y="4763549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A3BBE26-E49A-377E-D22A-945E0B3F418B}"/>
                </a:ext>
              </a:extLst>
            </p:cNvPr>
            <p:cNvSpPr/>
            <p:nvPr/>
          </p:nvSpPr>
          <p:spPr>
            <a:xfrm>
              <a:off x="2107079" y="3241531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AB1C815-3D95-311C-7CD3-EDB04C141BB4}"/>
                </a:ext>
              </a:extLst>
            </p:cNvPr>
            <p:cNvSpPr/>
            <p:nvPr/>
          </p:nvSpPr>
          <p:spPr>
            <a:xfrm>
              <a:off x="2107079" y="1719513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4A36AB8-FFAB-D0A6-B934-B2DB3D7F21CB}"/>
                </a:ext>
              </a:extLst>
            </p:cNvPr>
            <p:cNvSpPr/>
            <p:nvPr/>
          </p:nvSpPr>
          <p:spPr>
            <a:xfrm>
              <a:off x="2107079" y="552470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21876F4-C6C7-2DB2-568D-012289121810}"/>
                </a:ext>
              </a:extLst>
            </p:cNvPr>
            <p:cNvSpPr/>
            <p:nvPr/>
          </p:nvSpPr>
          <p:spPr>
            <a:xfrm>
              <a:off x="2107079" y="400254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72D67A-D56B-9D87-8D38-BCED37D485C7}"/>
                </a:ext>
              </a:extLst>
            </p:cNvPr>
            <p:cNvSpPr/>
            <p:nvPr/>
          </p:nvSpPr>
          <p:spPr>
            <a:xfrm>
              <a:off x="2107079" y="2480522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5F3CA4-F282-4987-0F64-FE68FA7102EB}"/>
                </a:ext>
              </a:extLst>
            </p:cNvPr>
            <p:cNvSpPr/>
            <p:nvPr/>
          </p:nvSpPr>
          <p:spPr>
            <a:xfrm>
              <a:off x="2107079" y="958505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82D652-4359-079F-BA68-5AAB102663D8}"/>
                </a:ext>
              </a:extLst>
            </p:cNvPr>
            <p:cNvSpPr/>
            <p:nvPr/>
          </p:nvSpPr>
          <p:spPr>
            <a:xfrm>
              <a:off x="2469438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40B851-EFB3-CAFD-8D6B-9802347E548D}"/>
                </a:ext>
              </a:extLst>
            </p:cNvPr>
            <p:cNvSpPr/>
            <p:nvPr/>
          </p:nvSpPr>
          <p:spPr>
            <a:xfrm>
              <a:off x="3073227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C46EA3-F897-A4E6-3CA0-D1BFEEDAA87D}"/>
                </a:ext>
              </a:extLst>
            </p:cNvPr>
            <p:cNvSpPr/>
            <p:nvPr/>
          </p:nvSpPr>
          <p:spPr>
            <a:xfrm>
              <a:off x="3677160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2A3EC35-1F01-88FE-7A3D-EC2F574B6A2F}"/>
                </a:ext>
              </a:extLst>
            </p:cNvPr>
            <p:cNvSpPr/>
            <p:nvPr/>
          </p:nvSpPr>
          <p:spPr>
            <a:xfrm>
              <a:off x="4280949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9B19684-DC9E-2102-20B7-18A0DDB58C5F}"/>
                </a:ext>
              </a:extLst>
            </p:cNvPr>
            <p:cNvSpPr/>
            <p:nvPr/>
          </p:nvSpPr>
          <p:spPr>
            <a:xfrm>
              <a:off x="488488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0F8EDE3-F012-593D-4D71-A19CF840CB65}"/>
                </a:ext>
              </a:extLst>
            </p:cNvPr>
            <p:cNvSpPr/>
            <p:nvPr/>
          </p:nvSpPr>
          <p:spPr>
            <a:xfrm>
              <a:off x="548867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7A086-9841-376F-6355-1C25A0466B3C}"/>
                </a:ext>
              </a:extLst>
            </p:cNvPr>
            <p:cNvSpPr/>
            <p:nvPr/>
          </p:nvSpPr>
          <p:spPr>
            <a:xfrm>
              <a:off x="6092603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18210E-6E03-CD03-B3F0-BD1CD0FFB5C5}"/>
                </a:ext>
              </a:extLst>
            </p:cNvPr>
            <p:cNvSpPr/>
            <p:nvPr/>
          </p:nvSpPr>
          <p:spPr>
            <a:xfrm>
              <a:off x="2197668" y="1719513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D06EC8F-C1D0-67DE-9FAB-D5B739287E87}"/>
                </a:ext>
              </a:extLst>
            </p:cNvPr>
            <p:cNvSpPr/>
            <p:nvPr/>
          </p:nvSpPr>
          <p:spPr>
            <a:xfrm>
              <a:off x="2197668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79BEB5-53EE-B2FC-3611-EF7F3582A500}"/>
                </a:ext>
              </a:extLst>
            </p:cNvPr>
            <p:cNvSpPr/>
            <p:nvPr/>
          </p:nvSpPr>
          <p:spPr>
            <a:xfrm>
              <a:off x="2801600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B693D1-4475-2711-5575-2C94FB31B6AD}"/>
                </a:ext>
              </a:extLst>
            </p:cNvPr>
            <p:cNvSpPr/>
            <p:nvPr/>
          </p:nvSpPr>
          <p:spPr>
            <a:xfrm>
              <a:off x="400932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75E4546-262D-3985-2CB6-9EF633F43CA1}"/>
                </a:ext>
              </a:extLst>
            </p:cNvPr>
            <p:cNvSpPr/>
            <p:nvPr/>
          </p:nvSpPr>
          <p:spPr>
            <a:xfrm>
              <a:off x="400932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E888B7-03F8-C3E7-254B-A516FDC6F32B}"/>
                </a:ext>
              </a:extLst>
            </p:cNvPr>
            <p:cNvSpPr/>
            <p:nvPr/>
          </p:nvSpPr>
          <p:spPr>
            <a:xfrm>
              <a:off x="461311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6F9A70E-2F0E-65F7-9F89-80485723CB3C}"/>
                </a:ext>
              </a:extLst>
            </p:cNvPr>
            <p:cNvSpPr/>
            <p:nvPr/>
          </p:nvSpPr>
          <p:spPr>
            <a:xfrm>
              <a:off x="461311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E1C803-05B4-2F8F-F4F5-DCA383E32136}"/>
                </a:ext>
              </a:extLst>
            </p:cNvPr>
            <p:cNvSpPr/>
            <p:nvPr/>
          </p:nvSpPr>
          <p:spPr>
            <a:xfrm>
              <a:off x="5217044" y="3241531"/>
              <a:ext cx="543538" cy="2283026"/>
            </a:xfrm>
            <a:custGeom>
              <a:avLst/>
              <a:gdLst>
                <a:gd name="connsiteX0" fmla="*/ 0 w 543538"/>
                <a:gd name="connsiteY0" fmla="*/ 0 h 2283026"/>
                <a:gd name="connsiteX1" fmla="*/ 543539 w 543538"/>
                <a:gd name="connsiteY1" fmla="*/ 0 h 2283026"/>
                <a:gd name="connsiteX2" fmla="*/ 543539 w 543538"/>
                <a:gd name="connsiteY2" fmla="*/ 2283026 h 2283026"/>
                <a:gd name="connsiteX3" fmla="*/ 0 w 543538"/>
                <a:gd name="connsiteY3" fmla="*/ 2283026 h 22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2283026">
                  <a:moveTo>
                    <a:pt x="0" y="0"/>
                  </a:moveTo>
                  <a:lnTo>
                    <a:pt x="543539" y="0"/>
                  </a:lnTo>
                  <a:lnTo>
                    <a:pt x="543539" y="2283026"/>
                  </a:lnTo>
                  <a:lnTo>
                    <a:pt x="0" y="228302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2D93CC-26AE-D456-EA4B-83BFEB7B1BD1}"/>
                </a:ext>
              </a:extLst>
            </p:cNvPr>
            <p:cNvSpPr/>
            <p:nvPr/>
          </p:nvSpPr>
          <p:spPr>
            <a:xfrm>
              <a:off x="5820833" y="958505"/>
              <a:ext cx="543538" cy="4566195"/>
            </a:xfrm>
            <a:custGeom>
              <a:avLst/>
              <a:gdLst>
                <a:gd name="connsiteX0" fmla="*/ 0 w 543538"/>
                <a:gd name="connsiteY0" fmla="*/ 0 h 4566195"/>
                <a:gd name="connsiteX1" fmla="*/ 543539 w 543538"/>
                <a:gd name="connsiteY1" fmla="*/ 0 h 4566195"/>
                <a:gd name="connsiteX2" fmla="*/ 543539 w 543538"/>
                <a:gd name="connsiteY2" fmla="*/ 4566196 h 4566195"/>
                <a:gd name="connsiteX3" fmla="*/ 0 w 543538"/>
                <a:gd name="connsiteY3" fmla="*/ 4566196 h 45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4566195">
                  <a:moveTo>
                    <a:pt x="0" y="0"/>
                  </a:moveTo>
                  <a:lnTo>
                    <a:pt x="543539" y="0"/>
                  </a:lnTo>
                  <a:lnTo>
                    <a:pt x="543539" y="4566196"/>
                  </a:lnTo>
                  <a:lnTo>
                    <a:pt x="0" y="456619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5B06938-5963-38FB-A420-B75759BD8B78}"/>
                </a:ext>
              </a:extLst>
            </p:cNvPr>
            <p:cNvSpPr/>
            <p:nvPr/>
          </p:nvSpPr>
          <p:spPr>
            <a:xfrm>
              <a:off x="3405390" y="958505"/>
              <a:ext cx="543538" cy="3805186"/>
            </a:xfrm>
            <a:custGeom>
              <a:avLst/>
              <a:gdLst>
                <a:gd name="connsiteX0" fmla="*/ 0 w 543538"/>
                <a:gd name="connsiteY0" fmla="*/ 0 h 3805186"/>
                <a:gd name="connsiteX1" fmla="*/ 543539 w 543538"/>
                <a:gd name="connsiteY1" fmla="*/ 0 h 3805186"/>
                <a:gd name="connsiteX2" fmla="*/ 543539 w 543538"/>
                <a:gd name="connsiteY2" fmla="*/ 3805187 h 3805186"/>
                <a:gd name="connsiteX3" fmla="*/ 0 w 543538"/>
                <a:gd name="connsiteY3" fmla="*/ 3805187 h 38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805186">
                  <a:moveTo>
                    <a:pt x="0" y="0"/>
                  </a:moveTo>
                  <a:lnTo>
                    <a:pt x="543539" y="0"/>
                  </a:lnTo>
                  <a:lnTo>
                    <a:pt x="543539" y="3805187"/>
                  </a:lnTo>
                  <a:lnTo>
                    <a:pt x="0" y="3805187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DDBE405-43C2-A1AB-FCDD-B506790D55B5}"/>
                </a:ext>
              </a:extLst>
            </p:cNvPr>
            <p:cNvSpPr/>
            <p:nvPr/>
          </p:nvSpPr>
          <p:spPr>
            <a:xfrm>
              <a:off x="3405390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3">
            <a:extLst>
              <a:ext uri="{FF2B5EF4-FFF2-40B4-BE49-F238E27FC236}">
                <a16:creationId xmlns:a16="http://schemas.microsoft.com/office/drawing/2014/main" id="{9C42139D-A391-CAFC-E38E-FDDB4220E048}"/>
              </a:ext>
            </a:extLst>
          </p:cNvPr>
          <p:cNvGrpSpPr/>
          <p:nvPr/>
        </p:nvGrpSpPr>
        <p:grpSpPr>
          <a:xfrm>
            <a:off x="1719323" y="843537"/>
            <a:ext cx="5883817" cy="5323839"/>
            <a:chOff x="1719323" y="843537"/>
            <a:chExt cx="5883817" cy="53238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AE555-D8F2-9695-7749-4617CE69D5F4}"/>
                </a:ext>
              </a:extLst>
            </p:cNvPr>
            <p:cNvSpPr txBox="1"/>
            <p:nvPr/>
          </p:nvSpPr>
          <p:spPr>
            <a:xfrm>
              <a:off x="1874199" y="5409732"/>
              <a:ext cx="254098" cy="219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F98371-7782-7F33-B1AD-3F23DBED866D}"/>
                </a:ext>
              </a:extLst>
            </p:cNvPr>
            <p:cNvSpPr txBox="1"/>
            <p:nvPr/>
          </p:nvSpPr>
          <p:spPr>
            <a:xfrm>
              <a:off x="1874199" y="3887715"/>
              <a:ext cx="254098" cy="219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E9DF8D-200E-AE39-6ABF-81B08F883E92}"/>
                </a:ext>
              </a:extLst>
            </p:cNvPr>
            <p:cNvSpPr txBox="1"/>
            <p:nvPr/>
          </p:nvSpPr>
          <p:spPr>
            <a:xfrm>
              <a:off x="1874199" y="2365698"/>
              <a:ext cx="254098" cy="219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5D210-7D4F-7A94-1907-5A8658F52110}"/>
                </a:ext>
              </a:extLst>
            </p:cNvPr>
            <p:cNvSpPr txBox="1"/>
            <p:nvPr/>
          </p:nvSpPr>
          <p:spPr>
            <a:xfrm>
              <a:off x="1874199" y="843537"/>
              <a:ext cx="254098" cy="219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C25A7B-0361-77DA-06FA-C380B3402421}"/>
                </a:ext>
              </a:extLst>
            </p:cNvPr>
            <p:cNvSpPr txBox="1"/>
            <p:nvPr/>
          </p:nvSpPr>
          <p:spPr>
            <a:xfrm>
              <a:off x="2029028" y="5753400"/>
              <a:ext cx="556563" cy="325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57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Addis in </a:t>
              </a:r>
            </a:p>
            <a:p>
              <a:pPr algn="ctr"/>
              <a:r>
                <a:rPr lang="en-US" sz="757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471D15-D500-BD51-0DCA-E7A3AA67567B}"/>
                </a:ext>
              </a:extLst>
            </p:cNvPr>
            <p:cNvSpPr txBox="1"/>
            <p:nvPr/>
          </p:nvSpPr>
          <p:spPr>
            <a:xfrm>
              <a:off x="2727894" y="5763369"/>
              <a:ext cx="622286" cy="325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Dumpling </a:t>
              </a:r>
            </a:p>
            <a:p>
              <a:pPr algn="ctr"/>
              <a:r>
                <a:rPr lang="en-US" sz="757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A2077-3352-79F2-076A-BCA514B5732E}"/>
                </a:ext>
              </a:extLst>
            </p:cNvPr>
            <p:cNvSpPr txBox="1"/>
            <p:nvPr/>
          </p:nvSpPr>
          <p:spPr>
            <a:xfrm>
              <a:off x="3386308" y="5753400"/>
              <a:ext cx="581703" cy="219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228302-353B-1686-F17F-EBE6A80FB7A9}"/>
                </a:ext>
              </a:extLst>
            </p:cNvPr>
            <p:cNvSpPr txBox="1"/>
            <p:nvPr/>
          </p:nvSpPr>
          <p:spPr>
            <a:xfrm>
              <a:off x="3975854" y="5753400"/>
              <a:ext cx="610190" cy="219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42137-2B9A-FFB7-C696-17826331FA5A}"/>
                </a:ext>
              </a:extLst>
            </p:cNvPr>
            <p:cNvSpPr txBox="1"/>
            <p:nvPr/>
          </p:nvSpPr>
          <p:spPr>
            <a:xfrm>
              <a:off x="4572664" y="5753400"/>
              <a:ext cx="624434" cy="219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DEF7ED-6BE5-3595-4F85-E476E8FA978E}"/>
                </a:ext>
              </a:extLst>
            </p:cNvPr>
            <p:cNvSpPr txBox="1"/>
            <p:nvPr/>
          </p:nvSpPr>
          <p:spPr>
            <a:xfrm>
              <a:off x="5233633" y="5771059"/>
              <a:ext cx="510076" cy="325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Rose </a:t>
              </a:r>
            </a:p>
            <a:p>
              <a:pPr algn="l"/>
              <a:r>
                <a:rPr lang="en-US" sz="757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EC926-2116-1D34-66AC-5D07BA5CE2AE}"/>
                </a:ext>
              </a:extLst>
            </p:cNvPr>
            <p:cNvSpPr txBox="1"/>
            <p:nvPr/>
          </p:nvSpPr>
          <p:spPr>
            <a:xfrm>
              <a:off x="5859823" y="5763369"/>
              <a:ext cx="494046" cy="325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Sound </a:t>
              </a:r>
            </a:p>
            <a:p>
              <a:pPr algn="l"/>
              <a:r>
                <a:rPr lang="en-US" sz="757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224A56-23A3-DECA-FC2F-2230B8F4023E}"/>
                </a:ext>
              </a:extLst>
            </p:cNvPr>
            <p:cNvSpPr txBox="1"/>
            <p:nvPr/>
          </p:nvSpPr>
          <p:spPr>
            <a:xfrm>
              <a:off x="3975854" y="5918880"/>
              <a:ext cx="610190" cy="24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AFC394-9819-F65D-3A9F-0ECE6A24C716}"/>
                </a:ext>
              </a:extLst>
            </p:cNvPr>
            <p:cNvSpPr txBox="1"/>
            <p:nvPr/>
          </p:nvSpPr>
          <p:spPr>
            <a:xfrm rot="-5400000">
              <a:off x="1709400" y="3117283"/>
              <a:ext cx="268342" cy="24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2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0BD750-AC22-105F-1B23-75BAE4F0C60A}"/>
                </a:ext>
              </a:extLst>
            </p:cNvPr>
            <p:cNvSpPr txBox="1"/>
            <p:nvPr/>
          </p:nvSpPr>
          <p:spPr>
            <a:xfrm>
              <a:off x="6597545" y="2837866"/>
              <a:ext cx="852332" cy="248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752BC1D-57B1-832D-501E-CBD6B2352BF3}"/>
                </a:ext>
              </a:extLst>
            </p:cNvPr>
            <p:cNvSpPr/>
            <p:nvPr/>
          </p:nvSpPr>
          <p:spPr>
            <a:xfrm>
              <a:off x="6699098" y="3117742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0E74E9-A1FB-C223-520D-1DD62AF59D2C}"/>
                </a:ext>
              </a:extLst>
            </p:cNvPr>
            <p:cNvSpPr/>
            <p:nvPr/>
          </p:nvSpPr>
          <p:spPr>
            <a:xfrm>
              <a:off x="6699098" y="3364463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6314E7-4697-6781-BCEC-802E50F50F0A}"/>
                </a:ext>
              </a:extLst>
            </p:cNvPr>
            <p:cNvSpPr txBox="1"/>
            <p:nvPr/>
          </p:nvSpPr>
          <p:spPr>
            <a:xfrm>
              <a:off x="6921732" y="3116141"/>
              <a:ext cx="681408" cy="219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Glasgow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A8942D-FD2B-D391-16DC-006E5951B7A5}"/>
                </a:ext>
              </a:extLst>
            </p:cNvPr>
            <p:cNvSpPr txBox="1"/>
            <p:nvPr/>
          </p:nvSpPr>
          <p:spPr>
            <a:xfrm>
              <a:off x="6921732" y="3362862"/>
              <a:ext cx="581703" cy="219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7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Ifakara</a:t>
              </a:r>
            </a:p>
          </p:txBody>
        </p:sp>
      </p:grpSp>
      <p:sp>
        <p:nvSpPr>
          <p:cNvPr id="52" name="Google Shape;653;p97">
            <a:extLst>
              <a:ext uri="{FF2B5EF4-FFF2-40B4-BE49-F238E27FC236}">
                <a16:creationId xmlns:a16="http://schemas.microsoft.com/office/drawing/2014/main" id="{2A60F9CF-6D18-D89F-E8F6-0373198CCA29}"/>
              </a:ext>
            </a:extLst>
          </p:cNvPr>
          <p:cNvSpPr txBox="1"/>
          <p:nvPr/>
        </p:nvSpPr>
        <p:spPr>
          <a:xfrm>
            <a:off x="138455" y="97929"/>
            <a:ext cx="8987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3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94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06500"/>
            <a:ext cx="8839199" cy="50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5"/>
          <p:cNvSpPr txBox="1"/>
          <p:nvPr/>
        </p:nvSpPr>
        <p:spPr>
          <a:xfrm>
            <a:off x="2561425" y="124875"/>
            <a:ext cx="4241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5"/>
          <p:cNvSpPr/>
          <p:nvPr/>
        </p:nvSpPr>
        <p:spPr>
          <a:xfrm>
            <a:off x="3353700" y="2603500"/>
            <a:ext cx="1396200" cy="52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5"/>
          <p:cNvSpPr/>
          <p:nvPr/>
        </p:nvSpPr>
        <p:spPr>
          <a:xfrm>
            <a:off x="2264300" y="3309050"/>
            <a:ext cx="3387300" cy="49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5"/>
          <p:cNvSpPr/>
          <p:nvPr/>
        </p:nvSpPr>
        <p:spPr>
          <a:xfrm>
            <a:off x="2264300" y="3842450"/>
            <a:ext cx="3387300" cy="59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/>
          <p:nvPr/>
        </p:nvSpPr>
        <p:spPr>
          <a:xfrm>
            <a:off x="2264300" y="4476950"/>
            <a:ext cx="3538200" cy="49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5"/>
          <p:cNvSpPr/>
          <p:nvPr/>
        </p:nvSpPr>
        <p:spPr>
          <a:xfrm>
            <a:off x="2264300" y="4971350"/>
            <a:ext cx="3538200" cy="49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5"/>
          <p:cNvSpPr/>
          <p:nvPr/>
        </p:nvSpPr>
        <p:spPr>
          <a:xfrm>
            <a:off x="2264300" y="5512850"/>
            <a:ext cx="3538200" cy="52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06500"/>
            <a:ext cx="8839199" cy="50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/>
          <p:cNvSpPr txBox="1"/>
          <p:nvPr/>
        </p:nvSpPr>
        <p:spPr>
          <a:xfrm>
            <a:off x="2561425" y="124875"/>
            <a:ext cx="4241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6"/>
          <p:cNvSpPr/>
          <p:nvPr/>
        </p:nvSpPr>
        <p:spPr>
          <a:xfrm>
            <a:off x="846125" y="3241675"/>
            <a:ext cx="5419200" cy="106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6"/>
          <p:cNvSpPr/>
          <p:nvPr/>
        </p:nvSpPr>
        <p:spPr>
          <a:xfrm>
            <a:off x="846125" y="4332450"/>
            <a:ext cx="5419200" cy="112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185325"/>
            <a:ext cx="8839199" cy="51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/>
          <p:nvPr/>
        </p:nvSpPr>
        <p:spPr>
          <a:xfrm>
            <a:off x="612750" y="111100"/>
            <a:ext cx="79185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7"/>
          <p:cNvSpPr/>
          <p:nvPr/>
        </p:nvSpPr>
        <p:spPr>
          <a:xfrm>
            <a:off x="3908775" y="4395600"/>
            <a:ext cx="2060100" cy="43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206500"/>
            <a:ext cx="8839199" cy="50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8"/>
          <p:cNvSpPr txBox="1"/>
          <p:nvPr/>
        </p:nvSpPr>
        <p:spPr>
          <a:xfrm>
            <a:off x="612750" y="111100"/>
            <a:ext cx="79185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78"/>
          <p:cNvSpPr/>
          <p:nvPr/>
        </p:nvSpPr>
        <p:spPr>
          <a:xfrm>
            <a:off x="3182050" y="3429000"/>
            <a:ext cx="2765700" cy="43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8"/>
          <p:cNvSpPr txBox="1"/>
          <p:nvPr/>
        </p:nvSpPr>
        <p:spPr>
          <a:xfrm>
            <a:off x="6244975" y="3340075"/>
            <a:ext cx="1136100" cy="47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 URL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78"/>
          <p:cNvCxnSpPr>
            <a:stCxn id="522" idx="1"/>
            <a:endCxn id="521" idx="3"/>
          </p:cNvCxnSpPr>
          <p:nvPr/>
        </p:nvCxnSpPr>
        <p:spPr>
          <a:xfrm flipH="1">
            <a:off x="5947675" y="3579925"/>
            <a:ext cx="297300" cy="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78"/>
          <p:cNvSpPr/>
          <p:nvPr/>
        </p:nvSpPr>
        <p:spPr>
          <a:xfrm>
            <a:off x="3182050" y="3866400"/>
            <a:ext cx="2765700" cy="370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6244975" y="3866400"/>
            <a:ext cx="1302000" cy="47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folder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78"/>
          <p:cNvCxnSpPr>
            <a:stCxn id="525" idx="1"/>
          </p:cNvCxnSpPr>
          <p:nvPr/>
        </p:nvCxnSpPr>
        <p:spPr>
          <a:xfrm rot="10800000">
            <a:off x="5947675" y="4085550"/>
            <a:ext cx="297300" cy="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73"/>
          <a:stretch/>
        </p:blipFill>
        <p:spPr>
          <a:xfrm>
            <a:off x="152400" y="951150"/>
            <a:ext cx="8839199" cy="533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9"/>
          <p:cNvSpPr txBox="1"/>
          <p:nvPr/>
        </p:nvSpPr>
        <p:spPr>
          <a:xfrm>
            <a:off x="612750" y="111100"/>
            <a:ext cx="79185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DBF5-7612-21A4-3C88-3B153D00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B3EE-28F2-C8AF-2B22-118DC4F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Now try to clone my repo!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17F9-98DE-3C36-994E-5D3FD3BD8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C790EC-2634-9CB1-BE44-A6BBA5D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825625"/>
            <a:ext cx="7772400" cy="40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471</Words>
  <Application>Microsoft Macintosh PowerPoint</Application>
  <PresentationFormat>On-screen Show (4:3)</PresentationFormat>
  <Paragraphs>113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Office Theme</vt:lpstr>
      <vt:lpstr>1_Office Theme</vt:lpstr>
      <vt:lpstr>Simple Light</vt:lpstr>
      <vt:lpstr>Use Version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try to clone my repo!</vt:lpstr>
      <vt:lpstr>The code</vt:lpstr>
      <vt:lpstr>The saved code and outputs</vt:lpstr>
      <vt:lpstr>Updated via Github</vt:lpstr>
      <vt:lpstr>Note there is a system to help work effectively:</vt:lpstr>
      <vt:lpstr>Also note some basic good practice (project management)</vt:lpstr>
      <vt:lpstr>Can you run the code?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you make your own repo &amp; share with your remote collaborators?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&amp; Reproducible Science</dc:title>
  <cp:lastModifiedBy>Katie Hampson</cp:lastModifiedBy>
  <cp:revision>3</cp:revision>
  <dcterms:modified xsi:type="dcterms:W3CDTF">2024-09-03T22:18:37Z</dcterms:modified>
</cp:coreProperties>
</file>